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12DE-0E94-48BB-9B8F-54F567B61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77B8A-E390-418D-9717-444CEC4A1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3E0CB-F4FC-4B9D-AC5C-855D9A96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5B9D-D902-4871-B959-374F188B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2A30-A189-4A34-B986-26456C30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8E1F-8CC7-4F3C-8944-140A5BDE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3B17B-67C7-4A6D-94D7-A562D8B8F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7FEF-1420-4084-AD41-EB245283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3DB9-010C-4A4C-B9D6-3EAD134D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5F1C8-5D04-4FB0-B811-D707C74D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C990-08E8-4FD1-8835-F712A56EB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1B58-A2FC-44F3-BC36-01A93E7D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E2E2-D4F4-42A4-B926-FBE91C3E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BB1A-D1DD-492F-89D7-2A2A7276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DEBAB-EF83-4CCA-B2CE-6C6E1525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F60F-5E29-4DEB-BE58-3D1A3108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877C-C5CD-456B-A496-CE437777F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7FE8-B2AD-419D-A190-4A11AD41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5F5FD-B4C7-4617-B0C6-128A0FAA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47F0-18EC-4B8F-98E2-1DA04E7C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11FF-E5E2-4101-BD47-D1715FC6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3A71-C7FD-435E-AB99-E8AD210D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9EBA-3B92-4A4A-B417-ECACA8FB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9E22-82E6-4657-9C76-CFC0F883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F366-AB41-4130-81BB-2275FA4B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66E7-3646-4921-A0AD-5291517F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54E0-E6F5-4D43-B9F0-71A8CDD1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9055F-6C08-4C4E-B258-3A38A6EF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32748-C4E4-42DD-9563-90D38A24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27C95-A1A5-4ECD-B2E8-451A99CA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6B1DD-0887-401A-A130-7B275295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0316-1FB0-4F0F-9DD3-9FCF7C00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F1987-9DB3-4EBB-884A-EE641779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5A740-DF8A-4802-88B6-FCF6A5207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8703D-4CC9-4E5C-B3F3-191E6A9D5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A0785-EE4C-4919-93AA-7224A8E3E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A99A2-ACC5-4944-A859-C635F6F2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281AE-04EF-496B-AD8E-60900C86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C6E36-0D84-430F-B7DA-30FF860F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1D69-2171-4B73-972E-F2E79178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B74EA-AD47-4B6E-A5DA-A801A651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C5AAE-B921-469B-B6B8-6C432E1E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58CFB-A204-4C4E-9BD0-A3F31A5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D6A69-809A-4AFF-A6EF-6CCD02C9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A5F3-3924-4004-86E2-42778C56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33BA-5141-41F7-8F1F-F1EFD349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0342-E674-4D97-86D2-2D51CE41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3BA1-8960-4C52-9AB4-4420E159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71D9-FAE4-4811-AF91-B699193C6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0910-F442-404F-ABC8-41AF960A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0C576-6F2F-485B-880D-7FBBB15C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822CC-B268-4863-9A0C-30A9D1A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99E7-16E2-415A-BDA5-08CF6CCC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A7CE1-2988-4E19-97A7-CCB372856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D4D81-2CBE-4E60-978A-BDE6A71C8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90CCD-C810-4D52-A162-CC72C471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325EF-A1B8-4857-8159-9F5A3BBA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ECD4A-D2D5-444F-A145-521CF013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039E3-FB14-40CF-AB6C-6705C9F5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D0DC3-E5FB-4C5F-8CAC-E358E0A7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02A53-84CB-4A2B-ADA9-8B3AA37B3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D028-919C-42D5-9A85-70715614337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5254-AB96-457C-BEE0-6AAD7F46D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520B-E62C-45B8-9170-D2C6E7C1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77B2-19C9-4793-96EF-7F77F46C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BBC459-13E9-4D7C-92D1-859DFCCB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3" y="-1"/>
            <a:ext cx="6878638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3A4ED0-74AA-42E9-89E7-4B8649844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02" y="3627024"/>
            <a:ext cx="5213462" cy="280027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teknologi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pengolahan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cokelat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roadway" panose="04040905080B02020502" pitchFamily="82" charset="0"/>
              </a:rPr>
              <a:t> (2)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6317A7-EBB5-4F4E-B8C0-BB775038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3" y="0"/>
            <a:ext cx="1322363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9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D5340-08BF-4706-8EFF-F5C046F2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40" y="211267"/>
            <a:ext cx="8282170" cy="61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3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C9961-F378-4BBF-B666-3E6BE020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245839"/>
            <a:ext cx="8175964" cy="62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ED8A8-2BC2-4E4A-B46A-86F21E95B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" t="5656" r="6239" b="14105"/>
          <a:stretch/>
        </p:blipFill>
        <p:spPr>
          <a:xfrm>
            <a:off x="0" y="530086"/>
            <a:ext cx="7689891" cy="5102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A30B5-F83D-4872-9E48-87D5CAFF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91" y="1302027"/>
            <a:ext cx="4263327" cy="34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DC7E2-5EB4-4654-877C-D54EF730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06" y="622853"/>
            <a:ext cx="7977968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ED881-BBD0-4304-B066-A9273420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397564"/>
            <a:ext cx="8167457" cy="61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D7E38-3441-40C7-8687-F78F6F84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723929"/>
            <a:ext cx="8706677" cy="51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01C48-621D-4BBC-9257-15D9EA48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751676"/>
            <a:ext cx="8053267" cy="50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809ED-B5AA-4020-8BD8-6F0BFABC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3" y="1484243"/>
            <a:ext cx="83270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35BBC-11E7-405E-9C2C-C9E71E347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617646"/>
            <a:ext cx="7447058" cy="53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602F9-7790-45FF-8AB5-2AC22970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3" y="464681"/>
            <a:ext cx="7728141" cy="57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5A40-C1E9-4C4D-8A2D-22C38D03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875873"/>
            <a:ext cx="4953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TEKNOLOGI PENGOLAHAN PRODUK HILIR KAKAO</a:t>
            </a:r>
            <a:endParaRPr lang="en-ID" b="1" dirty="0"/>
          </a:p>
        </p:txBody>
      </p:sp>
      <p:pic>
        <p:nvPicPr>
          <p:cNvPr id="1026" name="Picture 2" descr="Membuat Coklat Batangan dari Coklat Bubuk, Wajib Coba Nih!">
            <a:extLst>
              <a:ext uri="{FF2B5EF4-FFF2-40B4-BE49-F238E27FC236}">
                <a16:creationId xmlns:a16="http://schemas.microsoft.com/office/drawing/2014/main" id="{5F4115FC-F8F3-4CBE-8309-442E6D04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567"/>
            <a:ext cx="4744278" cy="37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5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673C6-7265-47D6-8C1C-4E0365B7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20700"/>
            <a:ext cx="7848816" cy="57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7ED976-61A5-4AD2-A252-5603F0CA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3" y="465379"/>
            <a:ext cx="7487132" cy="58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D01BA-23D8-40E9-8E2A-98E1E88D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2" y="1026697"/>
            <a:ext cx="8001587" cy="47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9DB6B-F765-4490-84D5-20B5CA5C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641369"/>
            <a:ext cx="7751015" cy="52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0024A-E6AF-4582-989D-F8642819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7" y="530621"/>
            <a:ext cx="7543037" cy="54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A89E9-E169-4FCF-AE3B-D28566B9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84" y="1285459"/>
            <a:ext cx="8242854" cy="34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31689-D4B7-4379-80C5-029B5ABA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62" y="1696278"/>
            <a:ext cx="8225143" cy="2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2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83987-78AF-466C-B9FF-9C688EAA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1" y="474388"/>
            <a:ext cx="7297752" cy="53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6C719-7DA0-4060-B4A2-6B2A7908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943736"/>
            <a:ext cx="8151943" cy="46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7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3BAF3-A065-4DBA-AC5B-2108B0BC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34" y="675861"/>
            <a:ext cx="7546771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FBA65-6479-48A5-98E8-9B8887E8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37" y="503583"/>
            <a:ext cx="7884224" cy="5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7E22B7-D9F4-4F7F-9DFE-B564A9AA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535685"/>
            <a:ext cx="8448219" cy="56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A285-CE5B-4E59-931D-3FBA7FD5E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52" y="516835"/>
            <a:ext cx="7650248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B009D-6A16-4A91-BF28-D875B493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87698"/>
            <a:ext cx="7903498" cy="56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5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46D45-4FC4-46A3-A90E-E7A5681A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70" y="477078"/>
            <a:ext cx="6900111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3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C067A-E849-4ABB-BFEB-310244C6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550118"/>
            <a:ext cx="7353140" cy="53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9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CF9EA-7B4F-424B-83A7-FD1F8C84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55172"/>
            <a:ext cx="7254360" cy="56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1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FB0B4-FAD0-4EF9-AED6-B9CC0BB4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4" y="302242"/>
            <a:ext cx="6822595" cy="61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3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C1ADC-28D6-44E6-A7B0-5A868D57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30" y="603709"/>
            <a:ext cx="8145258" cy="56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9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039A8-6246-405C-A966-A57EFF4C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52" y="543339"/>
            <a:ext cx="7311473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4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AE6F64-AE30-4570-9F25-ABB0452B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35" y="808383"/>
            <a:ext cx="7139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3D09E-F478-487B-9ED6-27EBC98E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661"/>
            <a:ext cx="8189289" cy="5303304"/>
          </a:xfrm>
          <a:prstGeom prst="rect">
            <a:avLst/>
          </a:prstGeom>
        </p:spPr>
      </p:pic>
      <p:pic>
        <p:nvPicPr>
          <p:cNvPr id="2050" name="Picture 2" descr="Barista Story | Menelusuri Aroma Hasil Penyangraian">
            <a:extLst>
              <a:ext uri="{FF2B5EF4-FFF2-40B4-BE49-F238E27FC236}">
                <a16:creationId xmlns:a16="http://schemas.microsoft.com/office/drawing/2014/main" id="{F4226E2A-8432-4682-809F-20E5E824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11" y="2022613"/>
            <a:ext cx="4269389" cy="28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59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6A676-995B-4711-8AEE-769E518E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771938"/>
            <a:ext cx="8322844" cy="52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4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AA842-FD50-40B8-B2C1-E8485BB93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316C8-458D-4D78-AA40-81C19BAA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55318" cy="539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DC7B3-47CB-4974-9959-F0D4636C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213195"/>
            <a:ext cx="48768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4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749889-37A9-4331-B643-AA6FD408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373865"/>
            <a:ext cx="8358539" cy="59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C544F-8B6C-474F-9704-09F3B299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6" y="263780"/>
            <a:ext cx="8581860" cy="62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B1CD4-444C-488A-B7A0-6E88182F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312280"/>
            <a:ext cx="8322432" cy="59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15F91-BBD2-40DA-888D-F46661F50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6970" r="4016" b="5094"/>
          <a:stretch/>
        </p:blipFill>
        <p:spPr>
          <a:xfrm>
            <a:off x="318052" y="1113184"/>
            <a:ext cx="7067448" cy="5128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65D81-D73E-49F7-B3F7-5074295F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284" y="1855304"/>
            <a:ext cx="4541714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</Words>
  <Application>Microsoft Office PowerPoint</Application>
  <PresentationFormat>Widescreen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Broadway</vt:lpstr>
      <vt:lpstr>Calibri</vt:lpstr>
      <vt:lpstr>Calibri Light</vt:lpstr>
      <vt:lpstr>1_Office Theme</vt:lpstr>
      <vt:lpstr>teknologi pengolahan cokelat (2)</vt:lpstr>
      <vt:lpstr>TEKNOLOGI PENGOLAHAN PRODUK HILIR KAKAO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pengolahan cokelat (1)</dc:title>
  <dc:creator>Iffah Muflihati</dc:creator>
  <cp:lastModifiedBy>Iffah Muflihati</cp:lastModifiedBy>
  <cp:revision>9</cp:revision>
  <dcterms:created xsi:type="dcterms:W3CDTF">2022-06-18T05:25:52Z</dcterms:created>
  <dcterms:modified xsi:type="dcterms:W3CDTF">2022-06-20T02:21:35Z</dcterms:modified>
</cp:coreProperties>
</file>