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0" r:id="rId3"/>
    <p:sldId id="257" r:id="rId4"/>
    <p:sldId id="260" r:id="rId5"/>
    <p:sldId id="291" r:id="rId6"/>
    <p:sldId id="292" r:id="rId7"/>
    <p:sldId id="293" r:id="rId8"/>
    <p:sldId id="294" r:id="rId9"/>
    <p:sldId id="295" r:id="rId10"/>
    <p:sldId id="296" r:id="rId11"/>
    <p:sldId id="297" r:id="rId12"/>
    <p:sldId id="298" r:id="rId13"/>
    <p:sldId id="299" r:id="rId14"/>
    <p:sldId id="300" r:id="rId15"/>
    <p:sldId id="301" r:id="rId16"/>
    <p:sldId id="302" r:id="rId17"/>
    <p:sldId id="303" r:id="rId18"/>
    <p:sldId id="338" r:id="rId19"/>
    <p:sldId id="337" r:id="rId20"/>
    <p:sldId id="304" r:id="rId21"/>
    <p:sldId id="305" r:id="rId22"/>
    <p:sldId id="306" r:id="rId23"/>
    <p:sldId id="307" r:id="rId24"/>
    <p:sldId id="308" r:id="rId25"/>
    <p:sldId id="309" r:id="rId26"/>
    <p:sldId id="310" r:id="rId27"/>
    <p:sldId id="311" r:id="rId28"/>
    <p:sldId id="312" r:id="rId29"/>
    <p:sldId id="313" r:id="rId30"/>
    <p:sldId id="314" r:id="rId31"/>
    <p:sldId id="315" r:id="rId32"/>
    <p:sldId id="316" r:id="rId33"/>
    <p:sldId id="317" r:id="rId34"/>
    <p:sldId id="318" r:id="rId35"/>
    <p:sldId id="319" r:id="rId36"/>
    <p:sldId id="320" r:id="rId37"/>
    <p:sldId id="321" r:id="rId38"/>
    <p:sldId id="322" r:id="rId39"/>
    <p:sldId id="323" r:id="rId40"/>
    <p:sldId id="324" r:id="rId41"/>
    <p:sldId id="325" r:id="rId42"/>
    <p:sldId id="326" r:id="rId43"/>
    <p:sldId id="327" r:id="rId44"/>
    <p:sldId id="328" r:id="rId45"/>
    <p:sldId id="329" r:id="rId46"/>
    <p:sldId id="330" r:id="rId47"/>
    <p:sldId id="331" r:id="rId48"/>
    <p:sldId id="332" r:id="rId49"/>
    <p:sldId id="333" r:id="rId50"/>
    <p:sldId id="334" r:id="rId51"/>
    <p:sldId id="335" r:id="rId52"/>
    <p:sldId id="336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1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012DE-0E94-48BB-9B8F-54F567B61E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477B8A-E390-418D-9717-444CEC4A12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B3E0CB-F4FC-4B9D-AC5C-855D9A964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AD028-919C-42D5-9A85-70715614337C}" type="datetimeFigureOut">
              <a:rPr lang="en-US" smtClean="0"/>
              <a:t>4/12/25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8B5B9D-D902-4871-B959-374F188B6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F42A30-A189-4A34-B986-26456C307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E77B2-19C9-4793-96EF-7F77F46CE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52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18E1F-8CC7-4F3C-8944-140A5BDE3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73B17B-67C7-4A6D-94D7-A562D8B8F9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667FEF-1420-4084-AD41-EB2452837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AD028-919C-42D5-9A85-70715614337C}" type="datetimeFigureOut">
              <a:rPr lang="en-US" smtClean="0"/>
              <a:t>4/12/25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63DB9-010C-4A4C-B9D6-3EAD134DF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D5F1C8-5D04-4FB0-B811-D707C74D7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E77B2-19C9-4793-96EF-7F77F46CE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125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09C990-08E8-4FD1-8835-F712A56EBF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1B1B58-A2FC-44F3-BC36-01A93E7DB5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95E2E2-D4F4-42A4-B926-FBE91C3E4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AD028-919C-42D5-9A85-70715614337C}" type="datetimeFigureOut">
              <a:rPr lang="en-US" smtClean="0"/>
              <a:t>4/12/25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C0BB1A-D1DD-492F-89D7-2A2A7276A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BDEBAB-EF83-4CCA-B2CE-6C6E15250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E77B2-19C9-4793-96EF-7F77F46CE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927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FF60F-5E29-4DEB-BE58-3D1A3108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27877C-C5CD-456B-A496-CE437777F4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D7FE8-B2AD-419D-A190-4A11AD416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AD028-919C-42D5-9A85-70715614337C}" type="datetimeFigureOut">
              <a:rPr lang="en-US" smtClean="0"/>
              <a:t>4/12/25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5F5FD-B4C7-4617-B0C6-128A0FAAF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4347F0-18EC-4B8F-98E2-1DA04E7C7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E77B2-19C9-4793-96EF-7F77F46CE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133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011FF-E5E2-4101-BD47-D1715FC65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413A71-C7FD-435E-AB99-E8AD210D0E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949EBA-3B92-4A4A-B417-ECACA8FB2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AD028-919C-42D5-9A85-70715614337C}" type="datetimeFigureOut">
              <a:rPr lang="en-US" smtClean="0"/>
              <a:t>4/12/25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F9E22-82E6-4657-9C76-CFC0F8835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1CF366-AB41-4130-81BB-2275FA4B7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E77B2-19C9-4793-96EF-7F77F46CE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377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566E7-3646-4921-A0AD-5291517FD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9A54E0-E6F5-4D43-B9F0-71A8CDD174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A9055F-6C08-4C4E-B258-3A38A6EFBE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132748-C4E4-42DD-9563-90D38A242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AD028-919C-42D5-9A85-70715614337C}" type="datetimeFigureOut">
              <a:rPr lang="en-US" smtClean="0"/>
              <a:t>4/12/25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827C95-A1A5-4ECD-B2E8-451A99CA7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46B1DD-0887-401A-A130-7B2752953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E77B2-19C9-4793-96EF-7F77F46CE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21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20316-1FB0-4F0F-9DD3-9FCF7C009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9F1987-9DB3-4EBB-884A-EE6417792B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B5A740-DF8A-4802-88B6-FCF6A52077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C8703D-4CC9-4E5C-B3F3-191E6A9D53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4A0785-EE4C-4919-93AA-7224A8E3EC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4A99A2-ACC5-4944-A859-C635F6F2A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AD028-919C-42D5-9A85-70715614337C}" type="datetimeFigureOut">
              <a:rPr lang="en-US" smtClean="0"/>
              <a:t>4/12/25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5281AE-04EF-496B-AD8E-60900C86B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C6E36-0D84-430F-B7DA-30FF860FC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E77B2-19C9-4793-96EF-7F77F46CE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958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31D69-2171-4B73-972E-F2E791782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3B74EA-AD47-4B6E-A5DA-A801A6517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AD028-919C-42D5-9A85-70715614337C}" type="datetimeFigureOut">
              <a:rPr lang="en-US" smtClean="0"/>
              <a:t>4/12/25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8C5AAE-B921-469B-B6B8-6C432E1ED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058CFB-A204-4C4E-9BD0-A3F31A551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E77B2-19C9-4793-96EF-7F77F46CE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131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DD6A69-809A-4AFF-A6EF-6CCD02C91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AD028-919C-42D5-9A85-70715614337C}" type="datetimeFigureOut">
              <a:rPr lang="en-US" smtClean="0"/>
              <a:t>4/12/25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4BA5F3-3924-4004-86E2-42778C566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0933BA-5141-41F7-8F1F-F1EFD3492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E77B2-19C9-4793-96EF-7F77F46CE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892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60342-E674-4D97-86D2-2D51CE419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BC3BA1-8960-4C52-9AB4-4420E159D3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B071D9-FAE4-4811-AF91-B699193C61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EA0910-F442-404F-ABC8-41AF960AC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AD028-919C-42D5-9A85-70715614337C}" type="datetimeFigureOut">
              <a:rPr lang="en-US" smtClean="0"/>
              <a:t>4/12/25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E0C576-6F2F-485B-880D-7FBBB15C5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F822CC-B268-4863-9A0C-30A9D1A6F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E77B2-19C9-4793-96EF-7F77F46CE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845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C99E7-16E2-415A-BDA5-08CF6CCC5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7A7CE1-2988-4E19-97A7-CCB3728562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ED4D81-2CBE-4E60-978A-BDE6A71C8F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A90CCD-C810-4D52-A162-CC72C471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AD028-919C-42D5-9A85-70715614337C}" type="datetimeFigureOut">
              <a:rPr lang="en-US" smtClean="0"/>
              <a:t>4/12/25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C325EF-A1B8-4857-8159-9F5A3BBA5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4ECD4A-D2D5-444F-A145-521CF013B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E77B2-19C9-4793-96EF-7F77F46CE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057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F039E3-FB14-40CF-AB6C-6705C9F53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0D0DC3-E5FB-4C5F-8CAC-E358E0A75A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302A53-84CB-4A2B-ADA9-8B3AA37B30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AD028-919C-42D5-9A85-70715614337C}" type="datetimeFigureOut">
              <a:rPr lang="en-US" smtClean="0"/>
              <a:t>4/12/25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605254-AB96-457C-BEE0-6AAD7F46D1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11520B-E62C-45B8-9170-D2C6E7C14C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E77B2-19C9-4793-96EF-7F77F46CE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096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9.png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9.png"/><Relationship Id="rId4" Type="http://schemas.openxmlformats.org/officeDocument/2006/relationships/image" Target="../media/image20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3300">
            <a:alpha val="2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ABBC459-13E9-4D7C-92D1-859DFCCB9F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363" y="-1"/>
            <a:ext cx="6878638" cy="685800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83A4ED0-74AA-42E9-89E7-4B86498441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902" y="3627024"/>
            <a:ext cx="5213462" cy="2800279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chemeClr val="accent2">
                    <a:lumMod val="50000"/>
                  </a:schemeClr>
                </a:solidFill>
                <a:latin typeface="Broadway" panose="04040905080B02020502" pitchFamily="82" charset="0"/>
              </a:rPr>
              <a:t>teknologi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Broadway" panose="04040905080B02020502" pitchFamily="82" charset="0"/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  <a:latin typeface="Broadway" panose="04040905080B02020502" pitchFamily="82" charset="0"/>
              </a:rPr>
              <a:t>pengolahan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Broadway" panose="04040905080B02020502" pitchFamily="82" charset="0"/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  <a:latin typeface="Broadway" panose="04040905080B02020502" pitchFamily="82" charset="0"/>
              </a:rPr>
              <a:t>cokelat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Broadway" panose="04040905080B02020502" pitchFamily="82" charset="0"/>
              </a:rPr>
              <a:t> (1)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86317A7-EBB5-4F4E-B8C0-BB775038EA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363" y="0"/>
            <a:ext cx="1322363" cy="132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194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2F7531-7124-4662-89FB-6967E137E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018" y="92994"/>
            <a:ext cx="8958470" cy="6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8094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662C40-4D3E-44FC-91C7-19358AD73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261" y="192303"/>
            <a:ext cx="8971721" cy="644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6308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18B6D8-3655-4942-8338-7BF3C2270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522" y="166416"/>
            <a:ext cx="8852451" cy="654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2967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2DD0C5-640D-4E93-AD2D-F21BE2785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639" y="138611"/>
            <a:ext cx="8787343" cy="647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6559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246728-8779-4A35-A4A3-7FF58DF2C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513" y="64468"/>
            <a:ext cx="8799444" cy="659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1911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90">
            <a:extLst>
              <a:ext uri="{FF2B5EF4-FFF2-40B4-BE49-F238E27FC236}">
                <a16:creationId xmlns:a16="http://schemas.microsoft.com/office/drawing/2014/main" id="{61BD4460-4C92-40F0-8B97-CCE13E6A6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142" y="98298"/>
            <a:ext cx="8395716" cy="6661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9512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7174CE-A555-4887-B7CB-F43460403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946" y="2213113"/>
            <a:ext cx="8992107" cy="134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1551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C97A53-D75F-4DAA-8301-AB4EB258B1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258" y="1815548"/>
            <a:ext cx="11143228" cy="229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2690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31241F-E5DE-4286-B42C-51EFE3C21D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9081"/>
          <a:stretch/>
        </p:blipFill>
        <p:spPr>
          <a:xfrm>
            <a:off x="1138726" y="1679944"/>
            <a:ext cx="9770279" cy="7442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4A90B3-7D46-4929-BB18-5ECC37C641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834" y="3164839"/>
            <a:ext cx="11206653" cy="2367188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322FCDF-D7D6-41E2-B263-B7EC691C88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74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095"/>
    </mc:Choice>
    <mc:Fallback xmlns="">
      <p:transition spd="slow" advTm="79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0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BC4B0-D42D-4A11-8670-D843813E7F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9733" y="212651"/>
            <a:ext cx="8762904" cy="6508259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43BD242-2B9A-476F-9FC6-FAAADB3435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75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545"/>
    </mc:Choice>
    <mc:Fallback xmlns="">
      <p:transition spd="slow" advTm="82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5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41F6245A-BAC9-4A78-8203-E399128E64B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>
                <a:latin typeface="Aharoni" panose="02010803020104030203" pitchFamily="2" charset="-79"/>
                <a:cs typeface="Aharoni" panose="02010803020104030203" pitchFamily="2" charset="-79"/>
              </a:rPr>
              <a:t>Pendahuluan</a:t>
            </a:r>
            <a:endParaRPr lang="en-US" alt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CB4D21D9-EEB1-4F14-BE9F-5FEF5EB651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690688"/>
            <a:ext cx="8229600" cy="4530725"/>
          </a:xfrm>
        </p:spPr>
        <p:txBody>
          <a:bodyPr/>
          <a:lstStyle/>
          <a:p>
            <a:r>
              <a:rPr lang="en-US" altLang="en-US" i="1" dirty="0">
                <a:latin typeface="+mj-lt"/>
              </a:rPr>
              <a:t>Theobroma cacao</a:t>
            </a:r>
            <a:r>
              <a:rPr lang="en-US" altLang="en-US" dirty="0">
                <a:latin typeface="+mj-lt"/>
              </a:rPr>
              <a:t> : </a:t>
            </a:r>
            <a:r>
              <a:rPr lang="en-US" altLang="en-US" dirty="0" err="1">
                <a:latin typeface="+mj-lt"/>
              </a:rPr>
              <a:t>makanan</a:t>
            </a:r>
            <a:r>
              <a:rPr lang="en-US" altLang="en-US" dirty="0">
                <a:latin typeface="+mj-lt"/>
              </a:rPr>
              <a:t> para </a:t>
            </a:r>
            <a:r>
              <a:rPr lang="en-US" altLang="en-US" dirty="0" err="1">
                <a:latin typeface="+mj-lt"/>
              </a:rPr>
              <a:t>dewa</a:t>
            </a:r>
            <a:endParaRPr lang="en-US" altLang="en-US" dirty="0">
              <a:latin typeface="+mj-lt"/>
            </a:endParaRPr>
          </a:p>
          <a:p>
            <a:r>
              <a:rPr lang="en-US" altLang="en-US" dirty="0" err="1">
                <a:latin typeface="+mj-lt"/>
              </a:rPr>
              <a:t>Cita</a:t>
            </a:r>
            <a:r>
              <a:rPr lang="en-US" altLang="en-US" dirty="0">
                <a:latin typeface="+mj-lt"/>
              </a:rPr>
              <a:t> rasa </a:t>
            </a:r>
            <a:r>
              <a:rPr lang="en-US" altLang="en-US" dirty="0" err="1">
                <a:latin typeface="+mj-lt"/>
              </a:rPr>
              <a:t>cokelat</a:t>
            </a:r>
            <a:r>
              <a:rPr lang="en-US" altLang="en-US" dirty="0">
                <a:latin typeface="+mj-lt"/>
              </a:rPr>
              <a:t> : </a:t>
            </a:r>
            <a:r>
              <a:rPr lang="en-US" altLang="en-US" dirty="0" err="1">
                <a:latin typeface="+mj-lt"/>
              </a:rPr>
              <a:t>favorit</a:t>
            </a:r>
            <a:r>
              <a:rPr lang="en-US" altLang="en-US" dirty="0">
                <a:latin typeface="+mj-lt"/>
              </a:rPr>
              <a:t> </a:t>
            </a:r>
            <a:r>
              <a:rPr lang="en-US" altLang="en-US" dirty="0" err="1">
                <a:latin typeface="+mj-lt"/>
              </a:rPr>
              <a:t>ke</a:t>
            </a:r>
            <a:r>
              <a:rPr lang="en-US" altLang="en-US" dirty="0">
                <a:latin typeface="+mj-lt"/>
              </a:rPr>
              <a:t> </a:t>
            </a:r>
            <a:r>
              <a:rPr lang="en-US" altLang="en-US" dirty="0" err="1">
                <a:latin typeface="+mj-lt"/>
              </a:rPr>
              <a:t>dua</a:t>
            </a:r>
            <a:r>
              <a:rPr lang="en-US" altLang="en-US" dirty="0">
                <a:latin typeface="+mj-lt"/>
              </a:rPr>
              <a:t> </a:t>
            </a:r>
            <a:r>
              <a:rPr lang="en-US" altLang="en-US" dirty="0" err="1">
                <a:latin typeface="+mj-lt"/>
              </a:rPr>
              <a:t>setelah</a:t>
            </a:r>
            <a:r>
              <a:rPr lang="en-US" altLang="en-US" dirty="0">
                <a:latin typeface="+mj-lt"/>
              </a:rPr>
              <a:t> </a:t>
            </a:r>
            <a:r>
              <a:rPr lang="en-US" altLang="en-US" dirty="0" err="1">
                <a:latin typeface="+mj-lt"/>
              </a:rPr>
              <a:t>vanila</a:t>
            </a:r>
            <a:endParaRPr lang="en-US" altLang="en-US" dirty="0">
              <a:latin typeface="+mj-lt"/>
            </a:endParaRPr>
          </a:p>
          <a:p>
            <a:r>
              <a:rPr lang="en-US" altLang="en-US" dirty="0" err="1">
                <a:latin typeface="+mj-lt"/>
              </a:rPr>
              <a:t>Mutu</a:t>
            </a:r>
            <a:r>
              <a:rPr lang="en-US" altLang="en-US" dirty="0">
                <a:latin typeface="+mj-lt"/>
              </a:rPr>
              <a:t> dan </a:t>
            </a:r>
            <a:r>
              <a:rPr lang="en-US" altLang="en-US" dirty="0" err="1">
                <a:latin typeface="+mj-lt"/>
              </a:rPr>
              <a:t>cita</a:t>
            </a:r>
            <a:r>
              <a:rPr lang="en-US" altLang="en-US" dirty="0">
                <a:latin typeface="+mj-lt"/>
              </a:rPr>
              <a:t> rasa </a:t>
            </a:r>
            <a:r>
              <a:rPr lang="en-US" altLang="en-US" dirty="0" err="1">
                <a:latin typeface="+mj-lt"/>
              </a:rPr>
              <a:t>ditentukan</a:t>
            </a:r>
            <a:r>
              <a:rPr lang="en-US" altLang="en-US" dirty="0">
                <a:latin typeface="+mj-lt"/>
              </a:rPr>
              <a:t> oleh :</a:t>
            </a:r>
          </a:p>
          <a:p>
            <a:pPr lvl="1"/>
            <a:r>
              <a:rPr lang="en-US" altLang="en-US" dirty="0">
                <a:latin typeface="+mj-lt"/>
              </a:rPr>
              <a:t> </a:t>
            </a:r>
            <a:r>
              <a:rPr lang="en-US" altLang="en-US" dirty="0" err="1">
                <a:latin typeface="+mj-lt"/>
              </a:rPr>
              <a:t>Klon</a:t>
            </a:r>
            <a:r>
              <a:rPr lang="en-US" altLang="en-US" dirty="0">
                <a:latin typeface="+mj-lt"/>
              </a:rPr>
              <a:t>/</a:t>
            </a:r>
            <a:r>
              <a:rPr lang="en-US" altLang="en-US" dirty="0" err="1">
                <a:latin typeface="+mj-lt"/>
              </a:rPr>
              <a:t>varietas</a:t>
            </a:r>
            <a:endParaRPr lang="en-US" altLang="en-US" dirty="0">
              <a:latin typeface="+mj-lt"/>
            </a:endParaRPr>
          </a:p>
          <a:p>
            <a:pPr lvl="1"/>
            <a:r>
              <a:rPr lang="en-US" altLang="en-US" dirty="0">
                <a:latin typeface="+mj-lt"/>
              </a:rPr>
              <a:t>Teknik </a:t>
            </a:r>
            <a:r>
              <a:rPr lang="en-US" altLang="en-US" dirty="0" err="1">
                <a:latin typeface="+mj-lt"/>
              </a:rPr>
              <a:t>budidaya</a:t>
            </a:r>
            <a:endParaRPr lang="en-US" altLang="en-US" dirty="0">
              <a:latin typeface="+mj-lt"/>
            </a:endParaRPr>
          </a:p>
          <a:p>
            <a:pPr lvl="1"/>
            <a:r>
              <a:rPr lang="en-US" altLang="en-US" dirty="0" err="1">
                <a:latin typeface="+mj-lt"/>
              </a:rPr>
              <a:t>Pengolahan</a:t>
            </a:r>
            <a:r>
              <a:rPr lang="en-US" altLang="en-US" dirty="0">
                <a:latin typeface="+mj-lt"/>
              </a:rPr>
              <a:t> 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dirty="0">
              <a:latin typeface="+mj-lt"/>
            </a:endParaRPr>
          </a:p>
          <a:p>
            <a:pPr>
              <a:buFont typeface="Wingdings" panose="05000000000000000000" pitchFamily="2" charset="2"/>
              <a:buNone/>
            </a:pPr>
            <a:endParaRPr lang="en-US" altLang="en-US" dirty="0">
              <a:latin typeface="+mj-lt"/>
            </a:endParaRPr>
          </a:p>
        </p:txBody>
      </p:sp>
      <p:sp>
        <p:nvSpPr>
          <p:cNvPr id="63495" name="AutoShape 7">
            <a:extLst>
              <a:ext uri="{FF2B5EF4-FFF2-40B4-BE49-F238E27FC236}">
                <a16:creationId xmlns:a16="http://schemas.microsoft.com/office/drawing/2014/main" id="{918755CE-318E-45CF-97B3-14AD4C3076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1156" y="3956050"/>
            <a:ext cx="609600" cy="6096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3498" name="Text Box 10">
            <a:extLst>
              <a:ext uri="{FF2B5EF4-FFF2-40B4-BE49-F238E27FC236}">
                <a16:creationId xmlns:a16="http://schemas.microsoft.com/office/drawing/2014/main" id="{51B562E8-5743-4E0B-A699-511B6BFFD7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6787" y="3956050"/>
            <a:ext cx="403860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+mj-lt"/>
              </a:rPr>
              <a:t>Pengolahan : dilakukan dengan baik dan benar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5A828C-1917-4868-95B5-57E3A805C0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826" y="0"/>
            <a:ext cx="2584174" cy="258417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DD49ED-76E9-4853-864B-A830BAFE8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139" y="1881808"/>
            <a:ext cx="10639722" cy="229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3787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2374F2-E2DE-4CD9-9A26-6D3DBB6E9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661" y="1210379"/>
            <a:ext cx="9859617" cy="379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0730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341715-E9D5-40A8-8235-19D449469E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283" y="1311966"/>
            <a:ext cx="9775434" cy="329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0352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0AE019-2678-495F-BD0C-11101237F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235" y="505559"/>
            <a:ext cx="9303025" cy="583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1734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4BB51C-3706-461B-BFBF-DB2E141A0A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007" y="339173"/>
            <a:ext cx="9361688" cy="1065558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25A645D-DDB8-4C3B-B084-72E4AD7403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spc="-5" dirty="0">
                <a:solidFill>
                  <a:srgbClr val="3333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1</a:t>
            </a:r>
            <a:r>
              <a:rPr lang="en-US" sz="1800" b="1" dirty="0">
                <a:solidFill>
                  <a:srgbClr val="3333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r>
              <a:rPr lang="en-US" sz="1800" b="1" spc="-45" dirty="0">
                <a:solidFill>
                  <a:srgbClr val="3333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CURING</a:t>
            </a:r>
            <a:r>
              <a:rPr lang="en-US" sz="1800" b="1" spc="-4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DI</a:t>
            </a:r>
            <a:r>
              <a:rPr lang="en-US" sz="1800" b="1" spc="-215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</a:t>
            </a:r>
            <a:r>
              <a:rPr lang="en-US" sz="1800" b="1" spc="-9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</a:t>
            </a:r>
            <a:r>
              <a:rPr lang="en-US" sz="1800" b="1" spc="-2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</a:t>
            </a:r>
            <a:r>
              <a:rPr lang="en-US" sz="18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</a:t>
            </a:r>
            <a:r>
              <a:rPr lang="en-US" sz="1800" b="1" spc="15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spc="-1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</a:t>
            </a:r>
            <a:r>
              <a:rPr lang="en-US" sz="1800" b="1" spc="5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L</a:t>
            </a:r>
            <a:r>
              <a:rPr lang="en-US" sz="1800" b="1" spc="-215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</a:t>
            </a:r>
            <a:r>
              <a:rPr lang="en-US" sz="18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</a:t>
            </a:r>
            <a:r>
              <a:rPr lang="en-US" sz="1800" b="1" spc="55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spc="-1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PE</a:t>
            </a:r>
            <a:r>
              <a:rPr lang="en-US" sz="18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N</a:t>
            </a:r>
            <a:r>
              <a:rPr lang="en-US" sz="1800" b="1" spc="1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G</a:t>
            </a:r>
            <a:r>
              <a:rPr lang="en-US" sz="1800" b="1" spc="-1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</a:t>
            </a:r>
            <a:r>
              <a:rPr lang="en-US" sz="18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RING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b="1" spc="-5" dirty="0">
                <a:solidFill>
                  <a:srgbClr val="3333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2</a:t>
            </a:r>
            <a:r>
              <a:rPr lang="en-US" sz="1800" b="1" dirty="0">
                <a:solidFill>
                  <a:srgbClr val="3333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r>
              <a:rPr lang="en-US" sz="1800" b="1" spc="-45" dirty="0">
                <a:solidFill>
                  <a:srgbClr val="3333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spc="5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F</a:t>
            </a:r>
            <a:r>
              <a:rPr lang="en-US" sz="1800" b="1" spc="-1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</a:t>
            </a:r>
            <a:r>
              <a:rPr lang="en-US" sz="18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R</a:t>
            </a:r>
            <a:r>
              <a:rPr lang="en-US" sz="1800" b="1" spc="45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M</a:t>
            </a:r>
            <a:r>
              <a:rPr lang="en-US" sz="1800" b="1" spc="-1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</a:t>
            </a:r>
            <a:r>
              <a:rPr lang="en-US" sz="18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N</a:t>
            </a:r>
            <a:r>
              <a:rPr lang="en-US" sz="1800" b="1" spc="-11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</a:t>
            </a:r>
            <a:r>
              <a:rPr lang="en-US" sz="1800" b="1" spc="-7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</a:t>
            </a:r>
            <a:r>
              <a:rPr lang="en-US" sz="1800" b="1" spc="-1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</a:t>
            </a:r>
            <a:r>
              <a:rPr lang="en-US" sz="18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</a:t>
            </a:r>
            <a:r>
              <a:rPr lang="en-US" sz="1800" b="1" spc="-3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D</a:t>
            </a:r>
            <a:r>
              <a:rPr lang="en-US" sz="1800" b="1" spc="-7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</a:t>
            </a:r>
            <a:r>
              <a:rPr lang="en-US" sz="1800" b="1" spc="3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L</a:t>
            </a:r>
            <a:r>
              <a:rPr lang="en-US" sz="1800" b="1" spc="-2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</a:t>
            </a:r>
            <a:r>
              <a:rPr lang="en-US" sz="18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M</a:t>
            </a:r>
            <a:r>
              <a:rPr lang="en-US" sz="1800" b="1" spc="25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K</a:t>
            </a:r>
            <a:r>
              <a:rPr lang="en-US" sz="1800" b="1" spc="-5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</a:t>
            </a:r>
            <a:r>
              <a:rPr lang="en-US" sz="1800" b="1" spc="25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R</a:t>
            </a:r>
            <a:r>
              <a:rPr lang="en-US" sz="1800" b="1" spc="-45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</a:t>
            </a:r>
            <a:r>
              <a:rPr lang="en-US" sz="18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N</a:t>
            </a:r>
            <a:r>
              <a:rPr lang="en-US" sz="1800" b="1" spc="2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J</a:t>
            </a:r>
            <a:r>
              <a:rPr lang="en-US" sz="18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ANG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b="1" spc="-5" dirty="0">
                <a:solidFill>
                  <a:srgbClr val="3333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3</a:t>
            </a:r>
            <a:r>
              <a:rPr lang="en-US" sz="1800" b="1" dirty="0">
                <a:solidFill>
                  <a:srgbClr val="3333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r>
              <a:rPr lang="en-US" sz="1800" b="1" spc="-40" dirty="0">
                <a:solidFill>
                  <a:srgbClr val="3333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FER</a:t>
            </a:r>
            <a:r>
              <a:rPr lang="en-US" sz="1800" b="1" spc="35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M</a:t>
            </a:r>
            <a:r>
              <a:rPr lang="en-US" sz="1800" b="1" spc="-1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</a:t>
            </a:r>
            <a:r>
              <a:rPr lang="en-US" sz="18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N</a:t>
            </a:r>
            <a:r>
              <a:rPr lang="en-US" sz="1800" b="1" spc="-115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</a:t>
            </a:r>
            <a:r>
              <a:rPr lang="en-US" sz="1800" b="1" spc="-7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</a:t>
            </a:r>
            <a:r>
              <a:rPr lang="en-US" sz="1800" b="1" spc="-1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</a:t>
            </a:r>
            <a:r>
              <a:rPr lang="en-US" sz="18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</a:t>
            </a:r>
            <a:r>
              <a:rPr lang="en-US" sz="1800" b="1" spc="-3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D</a:t>
            </a:r>
            <a:r>
              <a:rPr lang="en-US" sz="1800" b="1" spc="-1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</a:t>
            </a:r>
            <a:r>
              <a:rPr lang="en-US" sz="18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N</a:t>
            </a:r>
            <a:r>
              <a:rPr lang="en-US" sz="1800" b="1" spc="5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G</a:t>
            </a:r>
            <a:r>
              <a:rPr lang="en-US" sz="1800" b="1" spc="-5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</a:t>
            </a:r>
            <a:r>
              <a:rPr lang="en-US" sz="18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N</a:t>
            </a:r>
            <a:r>
              <a:rPr lang="en-US" sz="1800" b="1" spc="15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</a:t>
            </a:r>
            <a:r>
              <a:rPr lang="en-US" sz="1800" b="1" spc="-7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</a:t>
            </a:r>
            <a:r>
              <a:rPr lang="en-US" sz="1800" b="1" spc="2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R</a:t>
            </a:r>
            <a:r>
              <a:rPr lang="en-US" sz="18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</a:t>
            </a:r>
            <a:r>
              <a:rPr lang="en-US" sz="1800" b="1" spc="-6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spc="-1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PE</a:t>
            </a:r>
            <a:r>
              <a:rPr lang="en-US" sz="18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NI</a:t>
            </a:r>
            <a:r>
              <a:rPr lang="en-US" sz="1800" b="1" spc="4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M</a:t>
            </a:r>
            <a:r>
              <a:rPr lang="en-US" sz="18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BU</a:t>
            </a:r>
            <a:r>
              <a:rPr lang="en-US" sz="1800" b="1" spc="2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N</a:t>
            </a:r>
            <a:r>
              <a:rPr lang="en-US" sz="1800" b="1" spc="-7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</a:t>
            </a:r>
            <a:r>
              <a:rPr lang="en-US" sz="18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N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b="1" dirty="0">
                <a:solidFill>
                  <a:srgbClr val="3333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4.</a:t>
            </a:r>
            <a:r>
              <a:rPr lang="en-US" sz="1800" b="1" spc="-50" dirty="0">
                <a:solidFill>
                  <a:srgbClr val="3333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FER</a:t>
            </a:r>
            <a:r>
              <a:rPr lang="en-US" sz="1800" b="1" spc="35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M</a:t>
            </a:r>
            <a:r>
              <a:rPr lang="en-US" sz="1800" b="1" spc="-1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</a:t>
            </a:r>
            <a:r>
              <a:rPr lang="en-US" sz="18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N</a:t>
            </a:r>
            <a:r>
              <a:rPr lang="en-US" sz="1800" b="1" spc="-115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</a:t>
            </a:r>
            <a:r>
              <a:rPr lang="en-US" sz="1800" b="1" spc="-7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</a:t>
            </a:r>
            <a:r>
              <a:rPr lang="en-US" sz="1800" b="1" spc="-1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</a:t>
            </a:r>
            <a:r>
              <a:rPr lang="en-US" sz="18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</a:t>
            </a:r>
            <a:r>
              <a:rPr lang="en-US" sz="1800" b="1" spc="-35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D</a:t>
            </a:r>
            <a:r>
              <a:rPr lang="en-US" sz="1800" b="1" spc="-7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</a:t>
            </a:r>
            <a:r>
              <a:rPr lang="en-US" sz="1800" b="1" spc="3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L</a:t>
            </a:r>
            <a:r>
              <a:rPr lang="en-US" sz="1800" b="1" spc="-25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</a:t>
            </a:r>
            <a:r>
              <a:rPr lang="en-US" sz="18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M</a:t>
            </a:r>
            <a:r>
              <a:rPr lang="en-US" sz="1800" b="1" spc="15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K</a:t>
            </a:r>
            <a:r>
              <a:rPr lang="en-US" sz="1800" b="1" spc="5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O</a:t>
            </a:r>
            <a:r>
              <a:rPr lang="en-US" sz="1800" b="1" spc="-115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</a:t>
            </a:r>
            <a:r>
              <a:rPr lang="en-US" sz="1800" b="1" spc="-7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</a:t>
            </a:r>
            <a:r>
              <a:rPr lang="en-US" sz="18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K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b="1" spc="-5" dirty="0">
                <a:solidFill>
                  <a:srgbClr val="3333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5</a:t>
            </a:r>
            <a:r>
              <a:rPr lang="en-US" sz="1800" b="1" dirty="0">
                <a:solidFill>
                  <a:srgbClr val="3333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r>
              <a:rPr lang="en-US" sz="1800" b="1" spc="-45" dirty="0">
                <a:solidFill>
                  <a:srgbClr val="3333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spc="5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F</a:t>
            </a:r>
            <a:r>
              <a:rPr lang="en-US" sz="1800" b="1" spc="-1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</a:t>
            </a:r>
            <a:r>
              <a:rPr lang="en-US" sz="18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R</a:t>
            </a:r>
            <a:r>
              <a:rPr lang="en-US" sz="1800" b="1" spc="45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M</a:t>
            </a:r>
            <a:r>
              <a:rPr lang="en-US" sz="1800" b="1" spc="-1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</a:t>
            </a:r>
            <a:r>
              <a:rPr lang="en-US" sz="18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N</a:t>
            </a:r>
            <a:r>
              <a:rPr lang="en-US" sz="1800" b="1" spc="-11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</a:t>
            </a:r>
            <a:r>
              <a:rPr lang="en-US" sz="1800" b="1" spc="-7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</a:t>
            </a:r>
            <a:r>
              <a:rPr lang="en-US" sz="1800" b="1" spc="-1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</a:t>
            </a:r>
            <a:r>
              <a:rPr lang="en-US" sz="18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</a:t>
            </a:r>
            <a:r>
              <a:rPr lang="en-US" sz="1800" b="1" spc="-3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</a:t>
            </a:r>
            <a:r>
              <a:rPr lang="en-US" sz="1800" b="1" spc="-7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</a:t>
            </a:r>
            <a:r>
              <a:rPr lang="en-US" sz="1800" b="1" spc="25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R</a:t>
            </a:r>
            <a:r>
              <a:rPr lang="en-US" sz="18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</a:t>
            </a:r>
            <a:r>
              <a:rPr lang="en-US" sz="1800" b="1" spc="-6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spc="5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L</a:t>
            </a:r>
            <a:r>
              <a:rPr lang="en-US" sz="1800" b="1" spc="-7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</a:t>
            </a:r>
            <a:r>
              <a:rPr lang="en-US" sz="18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IN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91135" indent="0">
              <a:buNone/>
            </a:pPr>
            <a:r>
              <a:rPr lang="en-US" sz="18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U</a:t>
            </a:r>
            <a:r>
              <a:rPr lang="en-US" sz="1800" b="1" spc="-1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n</a:t>
            </a:r>
            <a:r>
              <a:rPr lang="en-US" sz="1800" b="1" spc="-5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uk</a:t>
            </a:r>
            <a:r>
              <a:rPr lang="en-US" sz="1800" b="1" spc="15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m</a:t>
            </a:r>
            <a:r>
              <a:rPr lang="en-US" sz="1800" b="1" spc="5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n</a:t>
            </a:r>
            <a:r>
              <a:rPr lang="en-US" sz="1800" b="1" spc="-5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g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urangi</a:t>
            </a:r>
            <a:r>
              <a:rPr lang="en-US" sz="1800" b="1" spc="-35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spc="5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keasa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m</a:t>
            </a:r>
            <a:r>
              <a:rPr lang="en-US" sz="1800" b="1" spc="5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n</a:t>
            </a:r>
            <a:r>
              <a:rPr lang="en-US" sz="1800" b="1" spc="-2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bi</a:t>
            </a:r>
            <a:r>
              <a:rPr lang="en-US" sz="1800" b="1" spc="-2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j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</a:t>
            </a:r>
            <a:r>
              <a:rPr lang="en-US" sz="1800" b="1" spc="-1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spc="-5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(</a:t>
            </a:r>
            <a:r>
              <a:rPr lang="en-US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pH</a:t>
            </a:r>
            <a:r>
              <a:rPr lang="en-US" sz="1800" b="1" spc="2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bi</a:t>
            </a:r>
            <a:r>
              <a:rPr lang="en-US" sz="1800" b="1" spc="-2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j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</a:t>
            </a:r>
            <a:r>
              <a:rPr lang="en-US" sz="1800" b="1" spc="-1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spc="5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ke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ring</a:t>
            </a:r>
            <a:r>
              <a:rPr lang="en-US" sz="1800" b="1" spc="-1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&gt;</a:t>
            </a:r>
            <a:r>
              <a:rPr lang="en-US" sz="1800" b="1" spc="1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5</a:t>
            </a:r>
            <a:r>
              <a:rPr lang="en-US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) :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b="1" spc="-5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1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r>
              <a:rPr lang="en-US" sz="1800" b="1" spc="48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spc="4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eng</a:t>
            </a:r>
            <a:r>
              <a:rPr lang="en-US" sz="1800" b="1" spc="1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u</a:t>
            </a:r>
            <a:r>
              <a:rPr lang="en-US" sz="1800" b="1" spc="-1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r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angi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  </a:t>
            </a:r>
            <a:r>
              <a:rPr lang="en-US" sz="1800" b="1" spc="205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</a:t>
            </a:r>
            <a:r>
              <a:rPr lang="en-US" sz="1800" b="1" spc="-1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bagian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  </a:t>
            </a:r>
            <a:r>
              <a:rPr lang="en-US" sz="1800" b="1" spc="25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l</a:t>
            </a:r>
            <a:r>
              <a:rPr lang="en-US" sz="1800" b="1" spc="-1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pis</a:t>
            </a:r>
            <a:r>
              <a:rPr lang="en-US" sz="1800" b="1" spc="-5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  </a:t>
            </a:r>
            <a:r>
              <a:rPr lang="en-US" sz="1800" b="1" spc="24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</a:t>
            </a:r>
            <a:r>
              <a:rPr lang="en-US" sz="1800" b="1" spc="1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u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lp   </a:t>
            </a:r>
            <a:r>
              <a:rPr lang="en-US" sz="1800" b="1" spc="27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</a:t>
            </a:r>
            <a:r>
              <a:rPr lang="en-US" sz="1800" b="1" spc="-1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</a:t>
            </a:r>
            <a:r>
              <a:rPr lang="en-US" sz="1800" b="1" spc="3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</a:t>
            </a:r>
            <a:r>
              <a:rPr lang="en-US" sz="1800" b="1" spc="15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l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um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  </a:t>
            </a:r>
            <a:r>
              <a:rPr lang="en-US" sz="1800" b="1" spc="24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dila</a:t>
            </a:r>
            <a:r>
              <a:rPr lang="en-US" sz="1800" b="1" spc="-1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k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ukan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b="1" spc="5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f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</a:t>
            </a:r>
            <a:r>
              <a:rPr lang="en-US" sz="1800" b="1" spc="-1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r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me</a:t>
            </a:r>
            <a:r>
              <a:rPr lang="en-US" sz="1800" b="1" spc="5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nt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</a:t>
            </a:r>
            <a:r>
              <a:rPr lang="en-US" sz="1800" b="1" spc="-1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i</a:t>
            </a:r>
            <a:r>
              <a:rPr lang="en-US" sz="1800" b="1" spc="-9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spc="5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en</a:t>
            </a:r>
            <a:r>
              <a:rPr lang="en-US" sz="1800" b="1" spc="1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g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an</a:t>
            </a:r>
            <a:r>
              <a:rPr lang="en-US" sz="1800" b="1" spc="-4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</a:t>
            </a:r>
            <a:r>
              <a:rPr lang="en-US" sz="1800" b="1" spc="-1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</a:t>
            </a:r>
            <a:r>
              <a:rPr lang="en-US" sz="1800" b="1" spc="-5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r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</a:t>
            </a:r>
            <a:r>
              <a:rPr lang="en-US" sz="1800" b="1" spc="-2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spc="5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en</a:t>
            </a:r>
            <a:r>
              <a:rPr lang="en-US" sz="1800" b="1" spc="1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g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epr</a:t>
            </a:r>
            <a:r>
              <a:rPr lang="en-US" sz="1800" b="1" spc="-1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</a:t>
            </a:r>
            <a:r>
              <a:rPr lang="en-US" sz="1800" b="1" spc="-1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</a:t>
            </a:r>
            <a:r>
              <a:rPr lang="en-US" sz="1800" b="1" spc="-65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atau</a:t>
            </a:r>
            <a:r>
              <a:rPr lang="en-US" sz="1800" b="1" spc="-3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spc="5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en</a:t>
            </a:r>
            <a:r>
              <a:rPr lang="en-US" sz="1800" b="1" spc="1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g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an</a:t>
            </a:r>
            <a:r>
              <a:rPr lang="en-US" sz="1800" b="1" spc="-4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spc="5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pu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lper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b="1" spc="-5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2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r>
              <a:rPr lang="en-US" sz="1800" b="1" spc="48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spc="-1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</a:t>
            </a:r>
            <a:r>
              <a:rPr lang="en-US" sz="1800" b="1" spc="2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</a:t>
            </a:r>
            <a:r>
              <a:rPr lang="en-US" sz="1800" b="1" spc="-3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y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im</a:t>
            </a:r>
            <a:r>
              <a:rPr lang="en-US" sz="1800" b="1" spc="3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anan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 </a:t>
            </a:r>
            <a:r>
              <a:rPr lang="en-US" sz="1800" b="1" spc="33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</a:t>
            </a:r>
            <a:r>
              <a:rPr lang="en-US" sz="1800" b="1" spc="1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u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ah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 </a:t>
            </a:r>
            <a:r>
              <a:rPr lang="en-US" sz="1800" b="1" spc="405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k</a:t>
            </a:r>
            <a:r>
              <a:rPr lang="en-US" sz="1800" b="1" spc="1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k</a:t>
            </a:r>
            <a:r>
              <a:rPr lang="en-US" sz="1800" b="1" spc="-1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o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 </a:t>
            </a:r>
            <a:r>
              <a:rPr lang="en-US" sz="1800" b="1" spc="38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spc="-5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5</a:t>
            </a:r>
            <a:r>
              <a:rPr lang="en-US" sz="1800" b="1" spc="1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-</a:t>
            </a:r>
            <a:r>
              <a:rPr lang="en-US" sz="1800" b="1" spc="2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1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2  </a:t>
            </a:r>
            <a:r>
              <a:rPr lang="en-US" sz="1800" b="1" spc="38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</a:t>
            </a:r>
            <a:r>
              <a:rPr lang="en-US" sz="1800" b="1" spc="2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</a:t>
            </a:r>
            <a:r>
              <a:rPr lang="en-US" sz="1800" b="1" spc="-1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r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i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 </a:t>
            </a:r>
            <a:r>
              <a:rPr lang="en-US" sz="1800" b="1" spc="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spc="2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ebe</a:t>
            </a:r>
            <a:r>
              <a:rPr lang="en-US" sz="1800" b="1" spc="-5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l</a:t>
            </a:r>
            <a:r>
              <a:rPr lang="en-US" sz="1800" b="1" spc="3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u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 </a:t>
            </a:r>
            <a:r>
              <a:rPr lang="en-US" sz="1800" b="1" spc="355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dila</a:t>
            </a:r>
            <a:r>
              <a:rPr lang="en-US" sz="1800" b="1" spc="-1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k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u</a:t>
            </a:r>
            <a:r>
              <a:rPr lang="en-US" sz="1800" b="1" spc="2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k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an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spc="5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em</a:t>
            </a:r>
            <a:r>
              <a:rPr lang="en-US" sz="1800" b="1" spc="5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otong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an</a:t>
            </a:r>
            <a:r>
              <a:rPr lang="en-US" sz="1800" b="1" spc="-12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spc="5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an</a:t>
            </a:r>
            <a:r>
              <a:rPr lang="en-US" sz="1800" b="1" spc="-5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spc="5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en</a:t>
            </a:r>
            <a:r>
              <a:rPr lang="en-US" sz="1800" b="1" spc="1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g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am</a:t>
            </a:r>
            <a:r>
              <a:rPr lang="en-US" sz="1800" b="1" spc="5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il</a:t>
            </a:r>
            <a:r>
              <a:rPr lang="en-US" sz="1800" b="1" spc="-1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</a:t>
            </a:r>
            <a:r>
              <a:rPr lang="en-US" sz="1800" b="1" spc="-85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spc="5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iji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</a:t>
            </a:r>
            <a:r>
              <a:rPr lang="en-US" sz="1800" b="1" spc="-65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</a:t>
            </a:r>
            <a:r>
              <a:rPr lang="en-US" sz="1800" b="1" spc="-1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</a:t>
            </a:r>
            <a:r>
              <a:rPr lang="en-US" sz="1800" b="1" spc="5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elum</a:t>
            </a:r>
            <a:r>
              <a:rPr lang="en-US" sz="1800" b="1" spc="-45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spc="5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f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</a:t>
            </a:r>
            <a:r>
              <a:rPr lang="en-US" sz="1800" b="1" spc="-1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r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me</a:t>
            </a:r>
            <a:r>
              <a:rPr lang="en-US" sz="1800" b="1" spc="5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nt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</a:t>
            </a:r>
            <a:r>
              <a:rPr lang="en-US" sz="1800" b="1" spc="-1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i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lnSpc>
                <a:spcPts val="1300"/>
              </a:lnSpc>
              <a:buNone/>
            </a:pPr>
            <a:r>
              <a:rPr lang="en-US" sz="1800" b="1" spc="-5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3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r>
              <a:rPr lang="en-US" sz="1800" b="1" spc="48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spc="-1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en</a:t>
            </a:r>
            <a:r>
              <a:rPr lang="en-US" sz="1800" b="1" spc="1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g</a:t>
            </a:r>
            <a:r>
              <a:rPr lang="en-US" sz="1800" b="1" spc="3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am</a:t>
            </a:r>
            <a:r>
              <a:rPr lang="en-US" sz="1800" b="1" spc="5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</a:t>
            </a:r>
            <a:r>
              <a:rPr lang="en-US" sz="1800" b="1" spc="1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r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an</a:t>
            </a:r>
            <a:r>
              <a:rPr lang="en-US" sz="1800" b="1" spc="-35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spc="5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iji</a:t>
            </a:r>
            <a:r>
              <a:rPr lang="en-US" sz="1800" b="1" spc="65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spc="2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k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</a:t>
            </a:r>
            <a:r>
              <a:rPr lang="en-US" sz="1800" b="1" spc="-1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k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ao</a:t>
            </a:r>
            <a:r>
              <a:rPr lang="en-US" sz="1800" b="1" spc="75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spc="5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</a:t>
            </a:r>
            <a:r>
              <a:rPr lang="en-US" sz="1800" b="1" spc="-1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ah</a:t>
            </a:r>
            <a:r>
              <a:rPr lang="en-US" sz="1800" b="1" spc="65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spc="5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iba</a:t>
            </a:r>
            <a:r>
              <a:rPr lang="en-US" sz="1800" b="1" spc="35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w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ah</a:t>
            </a:r>
            <a:r>
              <a:rPr lang="en-US" sz="1800" b="1" spc="25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sinar</a:t>
            </a:r>
            <a:r>
              <a:rPr lang="en-US" sz="1800" b="1" spc="6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</a:t>
            </a:r>
            <a:r>
              <a:rPr lang="en-US" sz="1800" b="1" spc="25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</a:t>
            </a:r>
            <a:r>
              <a:rPr lang="en-US" sz="1800" b="1" spc="5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aha</a:t>
            </a:r>
            <a:r>
              <a:rPr lang="en-US" sz="1800" b="1" spc="-1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r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i</a:t>
            </a:r>
            <a:r>
              <a:rPr lang="en-US" sz="1800" b="1" spc="15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spc="5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in</a:t>
            </a:r>
            <a:r>
              <a:rPr lang="en-US" sz="1800" b="1" spc="1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g</a:t>
            </a:r>
            <a:r>
              <a:rPr lang="en-US" sz="1800" b="1" spc="5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g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</a:t>
            </a:r>
            <a:r>
              <a:rPr lang="en-US" sz="1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k</a:t>
            </a:r>
            <a:r>
              <a:rPr lang="en-US" sz="1800" b="1" spc="-1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</a:t>
            </a:r>
            <a:r>
              <a:rPr lang="en-US" sz="1800" b="1" spc="1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u</a:t>
            </a:r>
            <a:r>
              <a:rPr lang="en-US" sz="1800" b="1" spc="1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gan</a:t>
            </a:r>
            <a:r>
              <a:rPr lang="en-US" sz="1800" b="1" spc="-9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</a:t>
            </a:r>
            <a:r>
              <a:rPr lang="en-US" sz="1800" b="1" spc="-1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i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r</a:t>
            </a:r>
            <a:r>
              <a:rPr lang="en-US" sz="1800" b="1" spc="-1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menjadi</a:t>
            </a:r>
            <a:r>
              <a:rPr lang="en-US" sz="1800" b="1" spc="-75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spc="-5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1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0</a:t>
            </a:r>
            <a:r>
              <a:rPr lang="en-US" sz="1800" b="1" spc="-2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%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</a:t>
            </a:r>
            <a:r>
              <a:rPr lang="en-US" sz="1800" b="1" spc="5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</a:t>
            </a:r>
            <a:r>
              <a:rPr lang="en-US" sz="1800" b="1" spc="-1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belum</a:t>
            </a:r>
            <a:r>
              <a:rPr lang="en-US" sz="1800" b="1" spc="-5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di</a:t>
            </a:r>
            <a:r>
              <a:rPr lang="en-US" sz="1800" b="1" spc="1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f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</a:t>
            </a:r>
            <a:r>
              <a:rPr lang="en-US" sz="1800" b="1" spc="-1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r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men</a:t>
            </a:r>
            <a:r>
              <a:rPr lang="en-US" sz="1800" b="1" spc="1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</a:t>
            </a:r>
            <a:r>
              <a:rPr lang="en-US" sz="1800" b="1" spc="-1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i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lnSpc>
                <a:spcPts val="1300"/>
              </a:lnSpc>
              <a:buNone/>
            </a:pPr>
            <a:r>
              <a:rPr lang="en-US" sz="1800" b="1" spc="-5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4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r>
              <a:rPr lang="en-US" sz="1800" b="1" spc="48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spc="-1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ema</a:t>
            </a:r>
            <a:r>
              <a:rPr lang="en-US" sz="1800" b="1" spc="3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</a:t>
            </a:r>
            <a:r>
              <a:rPr lang="en-US" sz="1800" b="1" spc="15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an</a:t>
            </a:r>
            <a:r>
              <a:rPr lang="en-US" sz="1800" b="1" spc="285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spc="5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en</a:t>
            </a:r>
            <a:r>
              <a:rPr lang="en-US" sz="1800" b="1" spc="1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ah</a:t>
            </a:r>
            <a:r>
              <a:rPr lang="en-US" sz="1800" b="1" spc="1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u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luan</a:t>
            </a:r>
            <a:r>
              <a:rPr lang="en-US" sz="1800" b="1" spc="305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</a:t>
            </a:r>
            <a:r>
              <a:rPr lang="en-US" sz="1800" b="1" spc="-1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</a:t>
            </a:r>
            <a:r>
              <a:rPr lang="en-US" sz="1800" b="1" spc="1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ai</a:t>
            </a:r>
            <a:r>
              <a:rPr lang="en-US" sz="1800" b="1" spc="315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su</a:t>
            </a:r>
            <a:r>
              <a:rPr lang="en-US" sz="1800" b="1" spc="1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u</a:t>
            </a:r>
            <a:r>
              <a:rPr lang="en-US" sz="1800" b="1" spc="345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masa</a:t>
            </a:r>
            <a:r>
              <a:rPr lang="en-US" sz="1800" b="1" spc="33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spc="5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iji</a:t>
            </a:r>
            <a:r>
              <a:rPr lang="en-US" sz="1800" b="1" spc="35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</a:t>
            </a:r>
            <a:r>
              <a:rPr lang="en-US" sz="1800" b="1" spc="-1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kitar</a:t>
            </a:r>
            <a:r>
              <a:rPr lang="en-US" sz="1800" b="1" spc="315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spc="-5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4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5</a:t>
            </a:r>
            <a:r>
              <a:rPr lang="en-US" sz="1800" b="1" spc="30" baseline="30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o</a:t>
            </a:r>
            <a:r>
              <a:rPr lang="en-US" sz="1800" b="1" spc="3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</a:t>
            </a:r>
            <a:r>
              <a:rPr lang="en-US" sz="1800" b="1" spc="-1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belum</a:t>
            </a:r>
            <a:r>
              <a:rPr lang="en-US" sz="1800" b="1" spc="-7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spc="5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f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</a:t>
            </a:r>
            <a:r>
              <a:rPr lang="en-US" sz="1800" b="1" spc="-1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r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men</a:t>
            </a:r>
            <a:r>
              <a:rPr lang="en-US" sz="1800" b="1" spc="1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</a:t>
            </a:r>
            <a:r>
              <a:rPr lang="en-US" sz="1800" b="1" spc="-1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3899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64D9E7-418D-41A1-8D2D-D989652C6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087" y="293361"/>
            <a:ext cx="8150087" cy="608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8242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74AB43-8D8A-4CB4-A8B8-F59A668B9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809" y="299162"/>
            <a:ext cx="8376183" cy="622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4445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D372A-BDDD-4792-8FBE-8BCA65F51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478" y="37522"/>
            <a:ext cx="9303025" cy="670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5608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B9C095-6016-4312-B0F2-011B7E8CB7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461" y="262061"/>
            <a:ext cx="9626614" cy="6337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2540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4BBED7-EE9D-4500-90F4-4FB3AEC74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2052" y="184890"/>
            <a:ext cx="8335618" cy="635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405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3F8BD-DAC7-407D-A542-9B8F95354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haroni" panose="02010803020104030203" pitchFamily="2" charset="-79"/>
                <a:cs typeface="Aharoni" panose="02010803020104030203" pitchFamily="2" charset="-79"/>
              </a:rPr>
              <a:t>Kakao</a:t>
            </a:r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5E53FF4-1154-4A7B-92D0-B356B277224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554" y="1825625"/>
            <a:ext cx="2900892" cy="4351338"/>
          </a:xfr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88EDE0F-2E44-4C48-988F-C8DF3C5EB0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12556" y="1825625"/>
            <a:ext cx="4041244" cy="4351338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dirty="0" err="1">
                <a:latin typeface="+mj-lt"/>
              </a:rPr>
              <a:t>Kulit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buah</a:t>
            </a:r>
            <a:endParaRPr lang="en-US" dirty="0">
              <a:latin typeface="+mj-lt"/>
            </a:endParaRPr>
          </a:p>
          <a:p>
            <a:pPr marL="514350" indent="-514350">
              <a:buAutoNum type="arabicPeriod"/>
            </a:pPr>
            <a:r>
              <a:rPr lang="en-US" dirty="0">
                <a:latin typeface="+mj-lt"/>
              </a:rPr>
              <a:t>Pulp</a:t>
            </a:r>
          </a:p>
          <a:p>
            <a:pPr marL="514350" indent="-514350">
              <a:buAutoNum type="arabicPeriod"/>
            </a:pPr>
            <a:r>
              <a:rPr lang="en-US" dirty="0" err="1">
                <a:latin typeface="+mj-lt"/>
              </a:rPr>
              <a:t>Biji</a:t>
            </a:r>
            <a:endParaRPr lang="en-US" dirty="0">
              <a:latin typeface="+mj-lt"/>
            </a:endParaRPr>
          </a:p>
          <a:p>
            <a:pPr marL="514350" indent="-514350">
              <a:buAutoNum type="arabicPeriod"/>
            </a:pPr>
            <a:r>
              <a:rPr lang="en-US" dirty="0" err="1">
                <a:latin typeface="+mj-lt"/>
              </a:rPr>
              <a:t>Plasenta</a:t>
            </a:r>
            <a:endParaRPr lang="en-US" dirty="0">
              <a:latin typeface="+mj-lt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82B57DD-E6EA-481A-903C-2F3E831F1567}"/>
              </a:ext>
            </a:extLst>
          </p:cNvPr>
          <p:cNvCxnSpPr>
            <a:cxnSpLocks/>
          </p:cNvCxnSpPr>
          <p:nvPr/>
        </p:nvCxnSpPr>
        <p:spPr>
          <a:xfrm flipH="1">
            <a:off x="1351722" y="2411896"/>
            <a:ext cx="193481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0BCDA83-0513-4A94-813E-E4D541434FA5}"/>
              </a:ext>
            </a:extLst>
          </p:cNvPr>
          <p:cNvCxnSpPr>
            <a:cxnSpLocks/>
          </p:cNvCxnSpPr>
          <p:nvPr/>
        </p:nvCxnSpPr>
        <p:spPr>
          <a:xfrm flipH="1">
            <a:off x="1351723" y="3584713"/>
            <a:ext cx="206733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4FF11BC-B786-4530-803F-C44DF785883D}"/>
              </a:ext>
            </a:extLst>
          </p:cNvPr>
          <p:cNvCxnSpPr>
            <a:cxnSpLocks/>
          </p:cNvCxnSpPr>
          <p:nvPr/>
        </p:nvCxnSpPr>
        <p:spPr>
          <a:xfrm flipH="1">
            <a:off x="1351722" y="4419601"/>
            <a:ext cx="193481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82ABCB2-E425-4A09-982D-2FC1B60E63F2}"/>
              </a:ext>
            </a:extLst>
          </p:cNvPr>
          <p:cNvCxnSpPr>
            <a:cxnSpLocks/>
          </p:cNvCxnSpPr>
          <p:nvPr/>
        </p:nvCxnSpPr>
        <p:spPr>
          <a:xfrm flipH="1">
            <a:off x="1351722" y="5559288"/>
            <a:ext cx="193481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4EC7C30-7374-4D81-8DEF-BEF7447CDF36}"/>
              </a:ext>
            </a:extLst>
          </p:cNvPr>
          <p:cNvSpPr txBox="1"/>
          <p:nvPr/>
        </p:nvSpPr>
        <p:spPr>
          <a:xfrm>
            <a:off x="1050036" y="225373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7B969EA-CFA8-40E1-8057-063797440146}"/>
              </a:ext>
            </a:extLst>
          </p:cNvPr>
          <p:cNvSpPr txBox="1"/>
          <p:nvPr/>
        </p:nvSpPr>
        <p:spPr>
          <a:xfrm>
            <a:off x="1050036" y="336346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68ED579-BC2F-4BB8-916F-A6BBA55C7321}"/>
              </a:ext>
            </a:extLst>
          </p:cNvPr>
          <p:cNvSpPr txBox="1"/>
          <p:nvPr/>
        </p:nvSpPr>
        <p:spPr>
          <a:xfrm>
            <a:off x="1050036" y="423493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A6176F1-BF63-4E58-A164-7941D39E5039}"/>
              </a:ext>
            </a:extLst>
          </p:cNvPr>
          <p:cNvSpPr txBox="1"/>
          <p:nvPr/>
        </p:nvSpPr>
        <p:spPr>
          <a:xfrm>
            <a:off x="1050036" y="537462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26835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989170-9616-4A44-BA06-7FA692CC6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261" y="176291"/>
            <a:ext cx="8734754" cy="635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4223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805EF2-C39F-44D0-8B69-5740D3426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260" y="178796"/>
            <a:ext cx="8600517" cy="638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7362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948F1D-DD83-4388-AEF0-A86E1BF17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827" y="389820"/>
            <a:ext cx="8340232" cy="617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2419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F506B4-FB2A-469A-BA7D-661DC5321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009" y="78939"/>
            <a:ext cx="9010393" cy="667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9420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FC2851-B21F-498E-98CA-A1F913D0F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765" y="15940"/>
            <a:ext cx="8979388" cy="684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243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D25197-176B-46E0-9812-C3AD90421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651" y="265043"/>
            <a:ext cx="10646697" cy="37503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A65C42-5DE7-4D7C-B9C6-E09227483A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970" y="4244630"/>
            <a:ext cx="9954059" cy="162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8574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F13482-D977-4BDC-BDB5-9EA454925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358" y="847517"/>
            <a:ext cx="9579714" cy="10475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194C66-10A6-4C46-8D76-252A19583E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0358" y="2681391"/>
            <a:ext cx="9333785" cy="149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7777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11747D-5D8B-4A88-ABFE-F5C79E188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816" y="456687"/>
            <a:ext cx="9472367" cy="3121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F016ED-72AE-4D57-AB46-0247A12DB3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9342" y="3990768"/>
            <a:ext cx="8933316" cy="164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4025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27B1A9-0616-4EF8-A4FE-60DCE914B8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011"/>
          <a:stretch/>
        </p:blipFill>
        <p:spPr>
          <a:xfrm>
            <a:off x="1445410" y="753457"/>
            <a:ext cx="9922133" cy="358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3843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D9E585-F864-4808-995C-46C8AA387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288" y="223222"/>
            <a:ext cx="8753516" cy="645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5791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>
            <a:extLst>
              <a:ext uri="{FF2B5EF4-FFF2-40B4-BE49-F238E27FC236}">
                <a16:creationId xmlns:a16="http://schemas.microsoft.com/office/drawing/2014/main" id="{858F96A6-0DBE-4273-A7C3-6BD2297ADF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792" y="314740"/>
            <a:ext cx="7620000" cy="248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altLang="en-US" sz="3000" b="1" dirty="0" err="1">
                <a:solidFill>
                  <a:schemeClr val="accent2">
                    <a:lumMod val="50000"/>
                  </a:schemeClr>
                </a:solidFill>
                <a:latin typeface="+mj-lt"/>
              </a:rPr>
              <a:t>Istilah</a:t>
            </a:r>
            <a:endParaRPr lang="en-US" altLang="en-US" sz="3000" b="1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  <a:p>
            <a:pPr eaLnBrk="1" hangingPunct="1">
              <a:lnSpc>
                <a:spcPct val="75000"/>
              </a:lnSpc>
              <a:spcBef>
                <a:spcPct val="35000"/>
              </a:spcBef>
            </a:pP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+mj-lt"/>
              </a:rPr>
              <a:t>Kakao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+mj-lt"/>
                <a:sym typeface="Wingdings" panose="05000000000000000000" pitchFamily="2" charset="2"/>
              </a:rPr>
              <a:t>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+mj-lt"/>
                <a:sym typeface="Wingdings" panose="05000000000000000000" pitchFamily="2" charset="2"/>
              </a:rPr>
              <a:t>Tanaman</a:t>
            </a:r>
            <a:endParaRPr lang="en-US" altLang="en-US" sz="2800" dirty="0">
              <a:solidFill>
                <a:schemeClr val="accent2">
                  <a:lumMod val="50000"/>
                </a:schemeClr>
              </a:solidFill>
              <a:latin typeface="+mj-lt"/>
              <a:sym typeface="Wingdings" panose="05000000000000000000" pitchFamily="2" charset="2"/>
            </a:endParaRPr>
          </a:p>
          <a:p>
            <a:pPr eaLnBrk="1" hangingPunct="1">
              <a:lnSpc>
                <a:spcPct val="75000"/>
              </a:lnSpc>
              <a:spcBef>
                <a:spcPct val="35000"/>
              </a:spcBef>
            </a:pP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+mj-lt"/>
                <a:sym typeface="Wingdings" panose="05000000000000000000" pitchFamily="2" charset="2"/>
              </a:rPr>
              <a:t>Cokelat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+mj-lt"/>
                <a:sym typeface="Wingdings" panose="05000000000000000000" pitchFamily="2" charset="2"/>
              </a:rPr>
              <a:t> 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+mj-lt"/>
                <a:sym typeface="Wingdings" panose="05000000000000000000" pitchFamily="2" charset="2"/>
              </a:rPr>
              <a:t>makanan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+mj-lt"/>
                <a:sym typeface="Wingdings" panose="05000000000000000000" pitchFamily="2" charset="2"/>
              </a:rPr>
              <a:t> dan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+mj-lt"/>
                <a:sym typeface="Wingdings" panose="05000000000000000000" pitchFamily="2" charset="2"/>
              </a:rPr>
              <a:t>minuman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+mj-lt"/>
                <a:sym typeface="Wingdings" panose="05000000000000000000" pitchFamily="2" charset="2"/>
              </a:rPr>
              <a:t> yang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+mj-lt"/>
                <a:sym typeface="Wingdings" panose="05000000000000000000" pitchFamily="2" charset="2"/>
              </a:rPr>
              <a:t>bahan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</a:p>
          <a:p>
            <a:pPr eaLnBrk="1" hangingPunct="1">
              <a:lnSpc>
                <a:spcPct val="75000"/>
              </a:lnSpc>
              <a:spcBef>
                <a:spcPct val="35000"/>
              </a:spcBef>
            </a:pP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+mj-lt"/>
                <a:sym typeface="Wingdings" panose="05000000000000000000" pitchFamily="2" charset="2"/>
              </a:rPr>
              <a:t>                 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+mj-lt"/>
                <a:sym typeface="Wingdings" panose="05000000000000000000" pitchFamily="2" charset="2"/>
              </a:rPr>
              <a:t>bakunya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+mj-lt"/>
                <a:sym typeface="Wingdings" panose="05000000000000000000" pitchFamily="2" charset="2"/>
              </a:rPr>
              <a:t>biji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+mj-lt"/>
                <a:sym typeface="Wingdings" panose="05000000000000000000" pitchFamily="2" charset="2"/>
              </a:rPr>
              <a:t>kakao</a:t>
            </a:r>
            <a:endParaRPr lang="en-US" altLang="en-US" sz="2800" dirty="0">
              <a:solidFill>
                <a:schemeClr val="accent2">
                  <a:lumMod val="50000"/>
                </a:schemeClr>
              </a:solidFill>
              <a:latin typeface="+mj-lt"/>
              <a:sym typeface="Wingdings" panose="05000000000000000000" pitchFamily="2" charset="2"/>
            </a:endParaRPr>
          </a:p>
          <a:p>
            <a:pPr eaLnBrk="1" hangingPunct="1">
              <a:spcBef>
                <a:spcPct val="50000"/>
              </a:spcBef>
            </a:pPr>
            <a:endParaRPr lang="en-US" altLang="en-US" sz="2800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graphicFrame>
        <p:nvGraphicFramePr>
          <p:cNvPr id="6188" name="Group 44">
            <a:extLst>
              <a:ext uri="{FF2B5EF4-FFF2-40B4-BE49-F238E27FC236}">
                <a16:creationId xmlns:a16="http://schemas.microsoft.com/office/drawing/2014/main" id="{A9FA7E59-D17C-46A1-BCE7-2472A25756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8514399"/>
              </p:ext>
            </p:extLst>
          </p:nvPr>
        </p:nvGraphicFramePr>
        <p:xfrm>
          <a:off x="4144617" y="2598320"/>
          <a:ext cx="7315200" cy="3944940"/>
        </p:xfrm>
        <a:graphic>
          <a:graphicData uri="http://schemas.openxmlformats.org/drawingml/2006/table">
            <a:tbl>
              <a:tblPr/>
              <a:tblGrid>
                <a:gridCol w="2438400">
                  <a:extLst>
                    <a:ext uri="{9D8B030D-6E8A-4147-A177-3AD203B41FA5}">
                      <a16:colId xmlns:a16="http://schemas.microsoft.com/office/drawing/2014/main" val="3587365907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900012338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656156949"/>
                    </a:ext>
                  </a:extLst>
                </a:gridCol>
              </a:tblGrid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Karakter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Mulia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Lindak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4288443"/>
                  </a:ext>
                </a:extLst>
              </a:tr>
              <a:tr h="4905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Warna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biji</a:t>
                      </a: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Putih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Ungu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8275427"/>
                  </a:ext>
                </a:extLst>
              </a:tr>
              <a:tr h="4905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Pertumbuhan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Kurang kuat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Kuat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2627556"/>
                  </a:ext>
                </a:extLst>
              </a:tr>
              <a:tr h="5461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Daya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hasil</a:t>
                      </a: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Sedang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Tinggi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0852092"/>
                  </a:ext>
                </a:extLst>
              </a:tr>
              <a:tr h="4905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Kualitas biji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Tinggi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Sedang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760768"/>
                  </a:ext>
                </a:extLst>
              </a:tr>
              <a:tr h="4905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Ketahanan h/p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Kurang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Tahan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9762088"/>
                  </a:ext>
                </a:extLst>
              </a:tr>
              <a:tr h="4889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Perbanyakan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Klonal</a:t>
                      </a: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Biji &amp; klonal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8141637"/>
                  </a:ext>
                </a:extLst>
              </a:tr>
              <a:tr h="4905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Harga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Tinggi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Rendah</a:t>
                      </a: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6346110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1C6764A1-5BA7-485D-B62A-B3516547E5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4750904"/>
            <a:ext cx="2107096" cy="2107096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9F395E-6EE2-471F-B0C5-7EC501CA8E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5894"/>
          <a:stretch/>
        </p:blipFill>
        <p:spPr>
          <a:xfrm>
            <a:off x="1011423" y="896557"/>
            <a:ext cx="10169153" cy="327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1939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EABF63-10D2-4FE1-ABFE-1D675FE1A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739" y="140051"/>
            <a:ext cx="9109595" cy="645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3878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98C2CD-8D84-430E-A0AA-75BB7705BF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749" y="20780"/>
            <a:ext cx="9051234" cy="672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0683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00E9CF-BA35-47A1-B34F-2DCF53D3B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288" y="313101"/>
            <a:ext cx="8621812" cy="618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0436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3A6419-A39A-4F9C-9081-5E5F0CF5A5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487" y="207502"/>
            <a:ext cx="8750201" cy="6259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3210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032A0D-0640-4F35-B7D4-42BBA7603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303" y="279477"/>
            <a:ext cx="8295627" cy="616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0330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AF71A6-C9FB-44BC-82BD-209350FED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548" y="240373"/>
            <a:ext cx="8625630" cy="642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1945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D00650-429C-4D24-8E35-2113AE9C3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027" y="206531"/>
            <a:ext cx="8809338" cy="643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7990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9F0F84-99D9-48F2-8D81-CF0098468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588" y="622852"/>
            <a:ext cx="11086424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6498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C8FAA1-3598-4516-8B2F-C913071C8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548" y="303103"/>
            <a:ext cx="8476919" cy="619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1137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A28836-451E-4E09-A26E-F80CBBAEB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988" y="393880"/>
            <a:ext cx="8489310" cy="633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4568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22F21D-6A95-4397-A644-A3CF7FA6C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261" y="203300"/>
            <a:ext cx="8860445" cy="634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6720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553ACF-4079-4009-9281-7AC2CF76E2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017" y="297175"/>
            <a:ext cx="9100619" cy="638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0729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A89A76-67C1-42E9-BACC-D89151B52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016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052162-3B0D-4C11-81DF-36645ADA1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017" y="84184"/>
            <a:ext cx="8905461" cy="666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8909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B7C195-0B02-45B1-A99E-AC0A659A6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3247" y="261558"/>
            <a:ext cx="8636701" cy="643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58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E98E88-080E-4DCD-B080-33C8629B7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126435"/>
            <a:ext cx="11642519" cy="458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961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50B05F-1D7A-4952-BD9D-478C77296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700" y="137297"/>
            <a:ext cx="8885030" cy="656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1136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2409</TotalTime>
  <Words>200</Words>
  <Application>Microsoft Macintosh PowerPoint</Application>
  <PresentationFormat>Widescreen</PresentationFormat>
  <Paragraphs>56</Paragraphs>
  <Slides>52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0" baseType="lpstr">
      <vt:lpstr>Aharoni</vt:lpstr>
      <vt:lpstr>Arial</vt:lpstr>
      <vt:lpstr>Broadway</vt:lpstr>
      <vt:lpstr>Calibri</vt:lpstr>
      <vt:lpstr>Calibri Light</vt:lpstr>
      <vt:lpstr>Times New Roman</vt:lpstr>
      <vt:lpstr>Wingdings</vt:lpstr>
      <vt:lpstr>Office Theme</vt:lpstr>
      <vt:lpstr>teknologi pengolahan cokelat (1)</vt:lpstr>
      <vt:lpstr>Pendahuluan</vt:lpstr>
      <vt:lpstr>Kakao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teknologi pengolahan cokelat (1)</dc:title>
  <dc:creator>Iffah Muflihati</dc:creator>
  <cp:lastModifiedBy>Rini Umiyati</cp:lastModifiedBy>
  <cp:revision>11</cp:revision>
  <dcterms:created xsi:type="dcterms:W3CDTF">2022-06-12T06:14:14Z</dcterms:created>
  <dcterms:modified xsi:type="dcterms:W3CDTF">2025-04-13T22:38:19Z</dcterms:modified>
</cp:coreProperties>
</file>